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7" r:id="rId5"/>
    <p:sldId id="27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B58F87D-7699-4EDB-9092-E8BBFCDBE48C}">
          <p14:sldIdLst>
            <p14:sldId id="256"/>
            <p14:sldId id="257"/>
            <p14:sldId id="261"/>
          </p14:sldIdLst>
        </p14:section>
        <p14:section name="未命名的章節" id="{738CB3A1-09BC-40FB-AA60-ECAF7D2EFAC2}">
          <p14:sldIdLst>
            <p14:sldId id="267"/>
            <p14:sldId id="276"/>
          </p14:sldIdLst>
        </p14:section>
        <p14:section name="未命名的章節" id="{40139E9F-D3B5-44FF-B65C-FA9951DEE911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8A0"/>
    <a:srgbClr val="27818F"/>
    <a:srgbClr val="659C7C"/>
    <a:srgbClr val="EAECEB"/>
    <a:srgbClr val="AECECB"/>
    <a:srgbClr val="EAE9D7"/>
    <a:srgbClr val="126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>
        <p:scale>
          <a:sx n="80" d="100"/>
          <a:sy n="80" d="100"/>
        </p:scale>
        <p:origin x="-51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885E-CBE1-4DFD-8ACC-B90E42FFDFB7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39C2-39D9-4742-9714-B637B434C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DFB61B-0EE8-4745-B29F-4F86FDCC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7224773-65F5-4E88-9728-7B3C20AB1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C9CF1F-3D3B-4217-9321-9136D2D3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FC8929-B3CB-4C06-BADF-6609C467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98246E4-6018-43FF-80E5-74341EF7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405F6A-CB08-43B3-B4CC-F1EFDBF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183EAD-E599-4BA5-9BE4-A7CC387F8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D7D4F5C-22A7-4F17-8C3B-5FCA57D7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8D0D37E-543B-4192-BE7C-4BA38184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B376F6-FF97-4423-88E2-7421A6A3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DBC5A81-94EE-41F9-AEFB-CD3000815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4360F4-9483-49BB-90D5-8A518AD7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B788175-9CB1-4F7D-8328-663E9D37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7064154-2125-45B9-B3E1-860D8CE4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9FE998-F670-4F3F-B153-34425D17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EC5D8E-758F-4E05-86A4-62F11986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5AED0B9-D8C3-431F-8E38-F6358509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3B9D3B5-26D1-4368-9004-F50D5E58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DF8CB4-6CFB-4E95-9CDB-1C07BBAF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AB004F-6025-4426-8381-EF2A388D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222BBD-D8CF-4B8F-BA03-9F784599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F671454-5872-4DB4-9ACD-7E5E8E4D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CCD2D3F-C2E4-4C73-BFC5-D32A9408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7B249F-98EB-48EC-B8A5-A9CF4CB5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373B6D0-B596-4961-B7BA-ED7955FB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4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DFC64DE-5CFA-4C1F-9054-E65A5C2C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944AEB7-3ACA-4AF7-B504-3F9A9EA3B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76CFB5F-9DBB-4EA6-ABBD-F61012AC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47CA4D4-9390-46FA-BEAC-DA25C2E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F4887BD-91A1-4537-A486-68037985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A7DC94F-9F64-4B74-99BE-CD072B28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2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E3671E-DA29-4092-B54C-C93AA3B0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43561F2-DD91-491C-9824-68EE2026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0C5C84-055D-441F-8CD1-B2B661DAE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56AA2DD-2945-4A3E-BC6D-BA29F695F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78CE715-47C9-426E-9493-7D018452B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6EBD6C9-33FF-48E7-95B0-84B16786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EC07A42-AA62-4B8B-8B16-A329469E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2F0CFED-2E7F-464F-AABB-E9BAC94A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0FF0D2-EDE2-4A75-845C-6C975A94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7977511-8B38-45B0-90FE-010497A0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481351E-C5E6-4BFE-B5BD-56AA2E86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D13BA8B-BD45-40D1-BDB9-2415DB72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294036-FE66-4C5D-B60C-A7D60512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4EC2BE3-F66A-4219-8708-5E43D8A2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E342321-1C72-4DAC-9ED2-D80D24EE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8C885F-9933-4B07-B7E1-49F0CCC0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B3D886-FF4C-44C0-8D78-54EF730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B9EE0A2-25AB-49AA-B05B-1B5DAEA7E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7B4CE81-BE0A-47B3-9C72-6B392568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F52780-121B-40EB-8D2A-3E986E55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5CAE661-E5F5-4150-900F-A1CEFA7B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CFF529-51A0-476D-A943-0BF6F66B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46C89BA-EFAB-4362-A8C7-7A30E8496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6BEA9F9-29D4-4656-9D19-74159B2C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A4288FB-4917-49DB-BC1F-430FAED9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E461718-BF0E-4824-8BB7-F7708A3B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982D47B-4FF0-4E9C-8D2D-E13F5505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1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98"/>
            <a:ext cx="12189078" cy="685555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51AE7F36-20FA-4DDE-8748-B048B8E85429}"/>
              </a:ext>
            </a:extLst>
          </p:cNvPr>
          <p:cNvSpPr/>
          <p:nvPr/>
        </p:nvSpPr>
        <p:spPr>
          <a:xfrm>
            <a:off x="3083914" y="1642778"/>
            <a:ext cx="6229350" cy="2495464"/>
          </a:xfrm>
          <a:prstGeom prst="roundRect">
            <a:avLst>
              <a:gd name="adj" fmla="val 50000"/>
            </a:avLst>
          </a:prstGeom>
          <a:solidFill>
            <a:srgbClr val="EAE9D7"/>
          </a:solidFill>
          <a:ln w="34925">
            <a:solidFill>
              <a:srgbClr val="27818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17ABCA4-F4D9-47AA-85D3-686DB41F1651}"/>
              </a:ext>
            </a:extLst>
          </p:cNvPr>
          <p:cNvSpPr txBox="1"/>
          <p:nvPr/>
        </p:nvSpPr>
        <p:spPr>
          <a:xfrm>
            <a:off x="3567099" y="2037626"/>
            <a:ext cx="52629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27818F"/>
                </a:solidFill>
                <a:cs typeface="+mn-ea"/>
                <a:sym typeface="+mn-lt"/>
              </a:rPr>
              <a:t>管樂社員與樂隊志工</a:t>
            </a:r>
            <a:endParaRPr lang="en-US" altLang="zh-TW" sz="4400" dirty="0" smtClean="0">
              <a:solidFill>
                <a:srgbClr val="27818F"/>
              </a:solidFill>
              <a:cs typeface="+mn-ea"/>
              <a:sym typeface="+mn-lt"/>
            </a:endParaRPr>
          </a:p>
          <a:p>
            <a:pPr algn="ctr"/>
            <a:r>
              <a:rPr lang="zh-TW" altLang="en-US" sz="4400" dirty="0">
                <a:solidFill>
                  <a:srgbClr val="27818F"/>
                </a:solidFill>
                <a:cs typeface="+mn-ea"/>
                <a:sym typeface="+mn-lt"/>
              </a:rPr>
              <a:t>升旗活動照片</a:t>
            </a:r>
            <a:endParaRPr lang="zh-CN" altLang="en-US" sz="4400" dirty="0">
              <a:solidFill>
                <a:srgbClr val="27818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5E35353-1DAE-4CCB-B1AB-251CF2D1C5F0}"/>
              </a:ext>
            </a:extLst>
          </p:cNvPr>
          <p:cNvSpPr/>
          <p:nvPr/>
        </p:nvSpPr>
        <p:spPr>
          <a:xfrm>
            <a:off x="5010150" y="1112241"/>
            <a:ext cx="2171700" cy="511133"/>
          </a:xfrm>
          <a:prstGeom prst="rect">
            <a:avLst/>
          </a:prstGeom>
          <a:solidFill>
            <a:srgbClr val="27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67CFEC3-B739-4369-A384-31D7162E8A45}"/>
              </a:ext>
            </a:extLst>
          </p:cNvPr>
          <p:cNvSpPr txBox="1"/>
          <p:nvPr/>
        </p:nvSpPr>
        <p:spPr>
          <a:xfrm>
            <a:off x="5163694" y="1119558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EAE9D7"/>
                </a:solidFill>
                <a:cs typeface="+mn-ea"/>
                <a:sym typeface="+mn-lt"/>
              </a:rPr>
              <a:t>108</a:t>
            </a:r>
            <a:r>
              <a:rPr lang="zh-TW" altLang="en-US" sz="2800" dirty="0" smtClean="0">
                <a:solidFill>
                  <a:srgbClr val="EAE9D7"/>
                </a:solidFill>
                <a:cs typeface="+mn-ea"/>
                <a:sym typeface="+mn-lt"/>
              </a:rPr>
              <a:t>學年度</a:t>
            </a:r>
            <a:endParaRPr lang="zh-CN" altLang="en-US" sz="2800" dirty="0">
              <a:solidFill>
                <a:srgbClr val="EAE9D7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6BF7B19-A6A7-4CB6-AD36-3C4C441A433A}"/>
              </a:ext>
            </a:extLst>
          </p:cNvPr>
          <p:cNvSpPr txBox="1"/>
          <p:nvPr/>
        </p:nvSpPr>
        <p:spPr>
          <a:xfrm>
            <a:off x="5182927" y="556078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27818F"/>
                </a:solidFill>
                <a:cs typeface="+mn-ea"/>
                <a:sym typeface="+mn-lt"/>
              </a:rPr>
              <a:t>製作負責人</a:t>
            </a:r>
            <a:r>
              <a:rPr lang="zh-CN" altLang="en-US" sz="1600" dirty="0" smtClean="0">
                <a:solidFill>
                  <a:srgbClr val="27818F"/>
                </a:solidFill>
                <a:cs typeface="+mn-ea"/>
                <a:sym typeface="+mn-lt"/>
              </a:rPr>
              <a:t>：</a:t>
            </a:r>
            <a:r>
              <a:rPr lang="zh-TW" altLang="en-US" sz="1600" dirty="0">
                <a:solidFill>
                  <a:srgbClr val="27818F"/>
                </a:solidFill>
                <a:cs typeface="+mn-ea"/>
                <a:sym typeface="+mn-lt"/>
              </a:rPr>
              <a:t>陳子惠</a:t>
            </a:r>
            <a:endParaRPr lang="zh-CN" altLang="en-US" sz="1600" dirty="0">
              <a:solidFill>
                <a:srgbClr val="27818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4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-4809"/>
            <a:ext cx="12189078" cy="685555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2DA5756-410A-4756-91DF-5085B56E0E92}"/>
              </a:ext>
            </a:extLst>
          </p:cNvPr>
          <p:cNvGrpSpPr/>
          <p:nvPr/>
        </p:nvGrpSpPr>
        <p:grpSpPr>
          <a:xfrm>
            <a:off x="1802765" y="1172845"/>
            <a:ext cx="9074785" cy="4512945"/>
            <a:chOff x="2499" y="1856"/>
            <a:chExt cx="14291" cy="7107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81B6DB14-A506-40E7-B0A3-337F3CFB824C}"/>
                </a:ext>
              </a:extLst>
            </p:cNvPr>
            <p:cNvSpPr/>
            <p:nvPr/>
          </p:nvSpPr>
          <p:spPr>
            <a:xfrm>
              <a:off x="2499" y="1856"/>
              <a:ext cx="14006" cy="7105"/>
            </a:xfrm>
            <a:prstGeom prst="rect">
              <a:avLst/>
            </a:prstGeom>
            <a:solidFill>
              <a:srgbClr val="A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6650CEF-63AB-4465-974E-601652983B08}"/>
                </a:ext>
              </a:extLst>
            </p:cNvPr>
            <p:cNvSpPr/>
            <p:nvPr/>
          </p:nvSpPr>
          <p:spPr>
            <a:xfrm>
              <a:off x="14285" y="1857"/>
              <a:ext cx="2505" cy="7106"/>
            </a:xfrm>
            <a:prstGeom prst="rect">
              <a:avLst/>
            </a:prstGeom>
            <a:solidFill>
              <a:srgbClr val="659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grpSp>
          <p:nvGrpSpPr>
            <p:cNvPr id="15" name="Group 32">
              <a:extLst>
                <a:ext uri="{FF2B5EF4-FFF2-40B4-BE49-F238E27FC236}">
                  <a16:creationId xmlns="" xmlns:a16="http://schemas.microsoft.com/office/drawing/2014/main" id="{8544DFFC-E37A-4585-9785-06A3CDDAC2B5}"/>
                </a:ext>
              </a:extLst>
            </p:cNvPr>
            <p:cNvGrpSpPr/>
            <p:nvPr/>
          </p:nvGrpSpPr>
          <p:grpSpPr>
            <a:xfrm>
              <a:off x="2804" y="3173"/>
              <a:ext cx="5060" cy="1376"/>
              <a:chOff x="2539974" y="2488184"/>
              <a:chExt cx="3213518" cy="873874"/>
            </a:xfrm>
          </p:grpSpPr>
          <p:sp>
            <p:nvSpPr>
              <p:cNvPr id="29" name="TextBox 6">
                <a:extLst>
                  <a:ext uri="{FF2B5EF4-FFF2-40B4-BE49-F238E27FC236}">
                    <a16:creationId xmlns="" xmlns:a16="http://schemas.microsoft.com/office/drawing/2014/main" id="{04D98791-C18E-48BB-ADA7-DCB942877103}"/>
                  </a:ext>
                </a:extLst>
              </p:cNvPr>
              <p:cNvSpPr txBox="1"/>
              <p:nvPr/>
            </p:nvSpPr>
            <p:spPr>
              <a:xfrm>
                <a:off x="2539974" y="2488184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1" name="TextBox 9">
                <a:extLst>
                  <a:ext uri="{FF2B5EF4-FFF2-40B4-BE49-F238E27FC236}">
                    <a16:creationId xmlns="" xmlns:a16="http://schemas.microsoft.com/office/drawing/2014/main" id="{8CC67198-C71B-4C03-8B07-7F2D4328C60A}"/>
                  </a:ext>
                </a:extLst>
              </p:cNvPr>
              <p:cNvSpPr txBox="1"/>
              <p:nvPr/>
            </p:nvSpPr>
            <p:spPr>
              <a:xfrm>
                <a:off x="3008030" y="2841925"/>
                <a:ext cx="2745462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="" xmlns:a16="http://schemas.microsoft.com/office/drawing/2014/main" id="{CECD85D4-5919-45B4-9FF1-C89C115CC1CA}"/>
                </a:ext>
              </a:extLst>
            </p:cNvPr>
            <p:cNvGrpSpPr/>
            <p:nvPr/>
          </p:nvGrpSpPr>
          <p:grpSpPr>
            <a:xfrm>
              <a:off x="2804" y="3340"/>
              <a:ext cx="5062" cy="3950"/>
              <a:chOff x="2539661" y="2594682"/>
              <a:chExt cx="3214466" cy="2508689"/>
            </a:xfrm>
          </p:grpSpPr>
          <p:sp>
            <p:nvSpPr>
              <p:cNvPr id="26" name="TextBox 11">
                <a:extLst>
                  <a:ext uri="{FF2B5EF4-FFF2-40B4-BE49-F238E27FC236}">
                    <a16:creationId xmlns="" xmlns:a16="http://schemas.microsoft.com/office/drawing/2014/main" id="{EF842663-B05F-4A8F-A8DD-7D77FBC5BB37}"/>
                  </a:ext>
                </a:extLst>
              </p:cNvPr>
              <p:cNvSpPr txBox="1"/>
              <p:nvPr/>
            </p:nvSpPr>
            <p:spPr>
              <a:xfrm>
                <a:off x="2539661" y="3432119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="" xmlns:a16="http://schemas.microsoft.com/office/drawing/2014/main" id="{5ADB5CAD-549B-4D2C-82A6-1920A26CE8D3}"/>
                  </a:ext>
                </a:extLst>
              </p:cNvPr>
              <p:cNvSpPr txBox="1"/>
              <p:nvPr/>
            </p:nvSpPr>
            <p:spPr>
              <a:xfrm>
                <a:off x="3184071" y="2594682"/>
                <a:ext cx="2512135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TW" altLang="en-US" sz="3200" b="1" dirty="0" smtClean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室外升旗</a:t>
                </a:r>
                <a:r>
                  <a:rPr lang="zh-TW" altLang="en-US" sz="3200" b="1" dirty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吹奏</a:t>
                </a:r>
                <a:r>
                  <a:rPr lang="zh-TW" altLang="en-US" sz="3200" b="1" dirty="0" smtClean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照片</a:t>
                </a:r>
                <a:endParaRPr lang="zh-CN" altLang="en-US" sz="32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4">
                <a:extLst>
                  <a:ext uri="{FF2B5EF4-FFF2-40B4-BE49-F238E27FC236}">
                    <a16:creationId xmlns="" xmlns:a16="http://schemas.microsoft.com/office/drawing/2014/main" id="{0C12FA20-3CDF-4A95-A314-031DB1EA4286}"/>
                  </a:ext>
                </a:extLst>
              </p:cNvPr>
              <p:cNvSpPr txBox="1"/>
              <p:nvPr/>
            </p:nvSpPr>
            <p:spPr>
              <a:xfrm>
                <a:off x="3008030" y="4583238"/>
                <a:ext cx="2746097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="" xmlns:a16="http://schemas.microsoft.com/office/drawing/2014/main" id="{8F6F9118-61F9-4EE8-A4B7-123AAA554C1D}"/>
                </a:ext>
              </a:extLst>
            </p:cNvPr>
            <p:cNvGrpSpPr/>
            <p:nvPr/>
          </p:nvGrpSpPr>
          <p:grpSpPr>
            <a:xfrm>
              <a:off x="2794" y="3452"/>
              <a:ext cx="10739" cy="3914"/>
              <a:chOff x="3357589" y="2665823"/>
              <a:chExt cx="6820275" cy="2486315"/>
            </a:xfrm>
          </p:grpSpPr>
          <p:sp>
            <p:nvSpPr>
              <p:cNvPr id="23" name="TextBox 16">
                <a:extLst>
                  <a:ext uri="{FF2B5EF4-FFF2-40B4-BE49-F238E27FC236}">
                    <a16:creationId xmlns="" xmlns:a16="http://schemas.microsoft.com/office/drawing/2014/main" id="{2479DD5E-8B88-4A42-9DD5-95A3CC35C556}"/>
                  </a:ext>
                </a:extLst>
              </p:cNvPr>
              <p:cNvSpPr txBox="1"/>
              <p:nvPr/>
            </p:nvSpPr>
            <p:spPr>
              <a:xfrm>
                <a:off x="3357589" y="444425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4" name="TextBox 18">
                <a:extLst>
                  <a:ext uri="{FF2B5EF4-FFF2-40B4-BE49-F238E27FC236}">
                    <a16:creationId xmlns="" xmlns:a16="http://schemas.microsoft.com/office/drawing/2014/main" id="{40154BA6-9514-4A4E-A6DD-C67BA176BD0D}"/>
                  </a:ext>
                </a:extLst>
              </p:cNvPr>
              <p:cNvSpPr txBox="1"/>
              <p:nvPr/>
            </p:nvSpPr>
            <p:spPr>
              <a:xfrm>
                <a:off x="4000304" y="3555673"/>
                <a:ext cx="252028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TW" altLang="en-US" sz="3200" b="1" dirty="0" smtClean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室內升旗吹奏照片</a:t>
                </a:r>
                <a:endParaRPr lang="zh-CN" altLang="en-US" sz="32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B14B7D40-F7D7-41DC-9EA9-B15E4AF0A137}"/>
                  </a:ext>
                </a:extLst>
              </p:cNvPr>
              <p:cNvSpPr txBox="1"/>
              <p:nvPr/>
            </p:nvSpPr>
            <p:spPr>
              <a:xfrm>
                <a:off x="7464156" y="2665823"/>
                <a:ext cx="2713708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34">
              <a:extLst>
                <a:ext uri="{FF2B5EF4-FFF2-40B4-BE49-F238E27FC236}">
                  <a16:creationId xmlns="" xmlns:a16="http://schemas.microsoft.com/office/drawing/2014/main" id="{330273A1-1FE6-4CC1-B995-ABB4BBAD8F1F}"/>
                </a:ext>
              </a:extLst>
            </p:cNvPr>
            <p:cNvGrpSpPr/>
            <p:nvPr/>
          </p:nvGrpSpPr>
          <p:grpSpPr>
            <a:xfrm>
              <a:off x="3806" y="5915"/>
              <a:ext cx="9569" cy="1412"/>
              <a:chOff x="3999062" y="4206634"/>
              <a:chExt cx="6076554" cy="896737"/>
            </a:xfrm>
          </p:grpSpPr>
          <p:sp>
            <p:nvSpPr>
              <p:cNvPr id="20" name="TextBox 21">
                <a:extLst>
                  <a:ext uri="{FF2B5EF4-FFF2-40B4-BE49-F238E27FC236}">
                    <a16:creationId xmlns="" xmlns:a16="http://schemas.microsoft.com/office/drawing/2014/main" id="{70E07DE3-AB6B-4E5E-9523-BB80F017A042}"/>
                  </a:ext>
                </a:extLst>
              </p:cNvPr>
              <p:cNvSpPr txBox="1"/>
              <p:nvPr/>
            </p:nvSpPr>
            <p:spPr>
              <a:xfrm>
                <a:off x="6927121" y="4206634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endParaRPr lang="en-US" altLang="zh-CN" sz="533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23">
                <a:extLst>
                  <a:ext uri="{FF2B5EF4-FFF2-40B4-BE49-F238E27FC236}">
                    <a16:creationId xmlns="" xmlns:a16="http://schemas.microsoft.com/office/drawing/2014/main" id="{936C7A55-504C-4D3F-A8EA-80A2E7353B01}"/>
                  </a:ext>
                </a:extLst>
              </p:cNvPr>
              <p:cNvSpPr txBox="1"/>
              <p:nvPr/>
            </p:nvSpPr>
            <p:spPr>
              <a:xfrm>
                <a:off x="3999062" y="4544921"/>
                <a:ext cx="252028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TW" altLang="en-US" sz="3200" b="1" dirty="0" smtClean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聖誕節升旗吹奏照片</a:t>
                </a:r>
                <a:endParaRPr lang="zh-CN" altLang="en-US" sz="32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4">
                <a:extLst>
                  <a:ext uri="{FF2B5EF4-FFF2-40B4-BE49-F238E27FC236}">
                    <a16:creationId xmlns="" xmlns:a16="http://schemas.microsoft.com/office/drawing/2014/main" id="{7B970525-EE57-4F59-A3BE-FED2CC232C0C}"/>
                  </a:ext>
                </a:extLst>
              </p:cNvPr>
              <p:cNvSpPr txBox="1"/>
              <p:nvPr/>
            </p:nvSpPr>
            <p:spPr>
              <a:xfrm>
                <a:off x="7464156" y="4583238"/>
                <a:ext cx="2611460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Rectangle 30">
              <a:extLst>
                <a:ext uri="{FF2B5EF4-FFF2-40B4-BE49-F238E27FC236}">
                  <a16:creationId xmlns="" xmlns:a16="http://schemas.microsoft.com/office/drawing/2014/main" id="{9983E648-437D-4974-B584-69427C24B604}"/>
                </a:ext>
              </a:extLst>
            </p:cNvPr>
            <p:cNvSpPr/>
            <p:nvPr/>
          </p:nvSpPr>
          <p:spPr>
            <a:xfrm>
              <a:off x="14639" y="3322"/>
              <a:ext cx="1866" cy="400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7200" b="1" spc="400" dirty="0">
                  <a:solidFill>
                    <a:schemeClr val="bg1"/>
                  </a:solidFill>
                  <a:cs typeface="+mn-ea"/>
                  <a:sym typeface="+mn-lt"/>
                </a:rPr>
                <a:t>目</a:t>
              </a:r>
              <a:endParaRPr lang="en-US" altLang="zh-CN" sz="7200" b="1" spc="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TW" altLang="en-US" sz="7200" b="1" spc="400" dirty="0">
                  <a:solidFill>
                    <a:schemeClr val="bg1"/>
                  </a:solidFill>
                  <a:cs typeface="+mn-ea"/>
                  <a:sym typeface="+mn-lt"/>
                </a:rPr>
                <a:t>錄</a:t>
              </a:r>
              <a:endParaRPr lang="en-US" altLang="zh-CN" sz="7200" b="1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2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49325" y="231566"/>
            <a:ext cx="425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33" name="矩形 1">
            <a:extLst>
              <a:ext uri="{FF2B5EF4-FFF2-40B4-BE49-F238E27FC236}">
                <a16:creationId xmlns="" xmlns:a16="http://schemas.microsoft.com/office/drawing/2014/main" id="{41E81B50-64C8-485C-9B21-E061A4D5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9" y="3088911"/>
            <a:ext cx="4355134" cy="123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4" name="0">
            <a:extLst>
              <a:ext uri="{FF2B5EF4-FFF2-40B4-BE49-F238E27FC236}">
                <a16:creationId xmlns="" xmlns:a16="http://schemas.microsoft.com/office/drawing/2014/main" id="{D099688C-C661-4579-908C-40857FBE24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84376" y="631676"/>
            <a:ext cx="3646714" cy="890256"/>
          </a:xfrm>
          <a:prstGeom prst="roundRect">
            <a:avLst>
              <a:gd name="adj" fmla="val 50000"/>
            </a:avLst>
          </a:prstGeom>
          <a:solidFill>
            <a:srgbClr val="B2D1A0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TW" altLang="en-US" sz="3200" dirty="0" smtClean="0">
                <a:solidFill>
                  <a:srgbClr val="FFFFFF"/>
                </a:solidFill>
                <a:latin typeface="Adobe 明體 Std L" pitchFamily="18" charset="-120"/>
                <a:ea typeface="Adobe 明體 Std L" pitchFamily="18" charset="-120"/>
                <a:cs typeface="+mn-ea"/>
                <a:sym typeface="+mn-lt"/>
              </a:rPr>
              <a:t>室外升旗活動照片</a:t>
            </a:r>
            <a:endParaRPr lang="zh-CN" altLang="en-US" sz="3200" dirty="0">
              <a:solidFill>
                <a:srgbClr val="FFFFFF"/>
              </a:solidFill>
              <a:latin typeface="Adobe 明體 Std L" pitchFamily="18" charset="-120"/>
              <a:ea typeface="Adobe 明體 Std L" pitchFamily="18" charset="-120"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4" y="1766296"/>
            <a:ext cx="4574063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0" y="1766296"/>
            <a:ext cx="4572000" cy="3429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90" y="0"/>
            <a:ext cx="1524923" cy="79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79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340112" y="163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8CEE873C-FDAE-4FA9-BAE9-2FD670C0FE34}"/>
              </a:ext>
            </a:extLst>
          </p:cNvPr>
          <p:cNvGrpSpPr/>
          <p:nvPr/>
        </p:nvGrpSpPr>
        <p:grpSpPr>
          <a:xfrm>
            <a:off x="338455" y="1981194"/>
            <a:ext cx="4909185" cy="1988185"/>
            <a:chOff x="13074" y="3646"/>
            <a:chExt cx="7731" cy="3131"/>
          </a:xfrm>
        </p:grpSpPr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03863077-16B0-486D-B8B8-A6F3DACF5B4F}"/>
                </a:ext>
              </a:extLst>
            </p:cNvPr>
            <p:cNvSpPr txBox="1"/>
            <p:nvPr/>
          </p:nvSpPr>
          <p:spPr>
            <a:xfrm>
              <a:off x="13124" y="5081"/>
              <a:ext cx="7681" cy="16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endParaRPr lang="zh-CN" altLang="en-US" sz="1600" kern="0" dirty="0">
                <a:cs typeface="+mn-ea"/>
                <a:sym typeface="+mn-lt"/>
              </a:endParaRP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600" kern="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AC59B082-89C4-4813-BE77-61D4AFA75166}"/>
                </a:ext>
              </a:extLst>
            </p:cNvPr>
            <p:cNvSpPr txBox="1"/>
            <p:nvPr/>
          </p:nvSpPr>
          <p:spPr>
            <a:xfrm>
              <a:off x="13074" y="3646"/>
              <a:ext cx="38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3600" dirty="0">
                <a:cs typeface="+mn-ea"/>
                <a:sym typeface="+mn-lt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84" y="2240671"/>
            <a:ext cx="4799261" cy="35994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8" y="2202528"/>
            <a:ext cx="4850119" cy="363758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99" y="1033897"/>
            <a:ext cx="3760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49" y="0"/>
            <a:ext cx="1341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55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373619" y="1303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="" xmlns:a16="http://schemas.microsoft.com/office/drawing/2014/main" id="{C737103E-AC2D-4F35-B44C-5ECAEAB6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9" y="3088911"/>
            <a:ext cx="4355134" cy="123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2" name="0">
            <a:extLst>
              <a:ext uri="{FF2B5EF4-FFF2-40B4-BE49-F238E27FC236}">
                <a16:creationId xmlns="" xmlns:a16="http://schemas.microsoft.com/office/drawing/2014/main" id="{FA4928B8-1AF9-495A-9843-382AE075DD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15735" y="779974"/>
            <a:ext cx="4281558" cy="890256"/>
          </a:xfrm>
          <a:prstGeom prst="roundRect">
            <a:avLst>
              <a:gd name="adj" fmla="val 50000"/>
            </a:avLst>
          </a:prstGeom>
          <a:solidFill>
            <a:srgbClr val="B5D8A0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TW" altLang="en-US" sz="3600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  <a:cs typeface="+mn-ea"/>
                <a:sym typeface="+mn-lt"/>
              </a:rPr>
              <a:t>聖誕節升旗活動</a:t>
            </a:r>
            <a:endParaRPr lang="zh-CN" altLang="en-US" sz="3600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2" y="1938820"/>
            <a:ext cx="4783349" cy="27044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14" y="1938820"/>
            <a:ext cx="4783349" cy="27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oz1w3fg">
      <a:majorFont>
        <a:latin typeface="HYLeMiaoTiW"/>
        <a:ea typeface="HYLeMiaoTiW"/>
        <a:cs typeface=""/>
      </a:majorFont>
      <a:minorFont>
        <a:latin typeface="HYLeMiaoTiW"/>
        <a:ea typeface="HYLeMiaoTi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43</Words>
  <Application>Microsoft Office PowerPoint</Application>
  <PresentationFormat>自訂</PresentationFormat>
  <Paragraphs>17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8303</dc:creator>
  <dc:description>http://www.ypppt.com/</dc:description>
  <cp:lastModifiedBy>8303</cp:lastModifiedBy>
  <cp:revision>22</cp:revision>
  <dcterms:created xsi:type="dcterms:W3CDTF">2019-03-28T07:27:09Z</dcterms:created>
  <dcterms:modified xsi:type="dcterms:W3CDTF">2020-05-29T01:53:04Z</dcterms:modified>
</cp:coreProperties>
</file>